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74" r:id="rId3"/>
    <p:sldId id="263" r:id="rId4"/>
    <p:sldId id="265" r:id="rId5"/>
    <p:sldId id="273" r:id="rId6"/>
    <p:sldId id="269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7854696" cy="4464496"/>
          </a:xfrm>
        </p:spPr>
        <p:txBody>
          <a:bodyPr>
            <a:normAutofit/>
          </a:bodyPr>
          <a:lstStyle/>
          <a:p>
            <a:pPr algn="ctr"/>
            <a:r>
              <a:rPr lang="ar-IQ" sz="4000" b="1" dirty="0" smtClean="0">
                <a:solidFill>
                  <a:schemeClr val="bg1"/>
                </a:solidFill>
              </a:rPr>
              <a:t>قسم هندسة العمارة</a:t>
            </a:r>
          </a:p>
          <a:p>
            <a:pPr algn="ctr"/>
            <a:r>
              <a:rPr lang="ar-IQ" sz="4000" b="1" dirty="0" smtClean="0">
                <a:solidFill>
                  <a:schemeClr val="bg1"/>
                </a:solidFill>
              </a:rPr>
              <a:t>المرحلة الاولى</a:t>
            </a:r>
          </a:p>
          <a:p>
            <a:pPr algn="ctr"/>
            <a:r>
              <a:rPr lang="ar-IQ" sz="4000" b="1" dirty="0" smtClean="0">
                <a:solidFill>
                  <a:schemeClr val="bg1"/>
                </a:solidFill>
              </a:rPr>
              <a:t>مادة اللغة العربية</a:t>
            </a:r>
          </a:p>
          <a:p>
            <a:pPr algn="ctr"/>
            <a:r>
              <a:rPr lang="ar-IQ" sz="4000" b="1" dirty="0" smtClean="0">
                <a:solidFill>
                  <a:schemeClr val="bg1"/>
                </a:solidFill>
              </a:rPr>
              <a:t>المحاضرة الاولى : الجملة الاسمية والفعلية</a:t>
            </a:r>
          </a:p>
          <a:p>
            <a:pPr algn="ctr"/>
            <a:r>
              <a:rPr lang="ar-IQ" sz="4000" b="1" dirty="0" smtClean="0">
                <a:solidFill>
                  <a:schemeClr val="bg1"/>
                </a:solidFill>
              </a:rPr>
              <a:t>أ. م. زينب فالح مهدي</a:t>
            </a:r>
          </a:p>
          <a:p>
            <a:endParaRPr lang="ar-SA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700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714356"/>
            <a:ext cx="6400800" cy="4924444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السلام عليكم ورحمة الله وبركاته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  سأنتقل إلى المحاضرة الاولى وأذكر انه سأقوم بإدراج الأسئلة وتحديد الإجابة الموجودة في الملزمة التي رفعت .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راح نبدي معكم اليوم بأنواع الجملة علما الكل يعرف انه هي نوعان اسمية وفعلية والكل يعرف فعلية لأنه بدت بفعل واسمية لأنه تبدي باسم .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راح انتقل إلى أنواع الجملة الاسمية وسيكون السؤال الأول :ما خصائص المبتدأ ؟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وستكون الإجابة على صفحتين هما 65 </a:t>
            </a:r>
            <a:r>
              <a:rPr lang="ar-SA" sz="3200" b="1" dirty="0" err="1" smtClean="0">
                <a:solidFill>
                  <a:schemeClr val="bg1"/>
                </a:solidFill>
              </a:rPr>
              <a:t>و</a:t>
            </a:r>
            <a:r>
              <a:rPr lang="ar-SA" sz="3200" b="1" dirty="0" smtClean="0">
                <a:solidFill>
                  <a:schemeClr val="bg1"/>
                </a:solidFill>
              </a:rPr>
              <a:t> 66 وكما موضح بالصور المرفقة.</a:t>
            </a:r>
          </a:p>
          <a:p>
            <a:pPr algn="ctr"/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36696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/>
              <a:t>من السؤال الأول وأخر نقطة بالإجابة راح يكون عدنه سؤال أخر وهو ما مسوغات أو شروط الابتداء بالنكرة ؟</a:t>
            </a:r>
          </a:p>
          <a:p>
            <a:pPr algn="justLow"/>
            <a:r>
              <a:rPr lang="ar-SA" sz="4000" dirty="0" smtClean="0"/>
              <a:t>والإجابة موضحة في نفس الصورة السابقة.</a:t>
            </a:r>
          </a:p>
          <a:p>
            <a:pPr algn="justLow"/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77500" lnSpcReduction="20000"/>
          </a:bodyPr>
          <a:lstStyle/>
          <a:p>
            <a:r>
              <a:rPr lang="ar-SA" sz="4000" dirty="0" smtClean="0"/>
              <a:t>بعدها انتقل إلى صفحة 67 لأجد ثلاث أسئلة وهي :-</a:t>
            </a:r>
          </a:p>
          <a:p>
            <a:r>
              <a:rPr lang="ar-SA" sz="4000" dirty="0" smtClean="0"/>
              <a:t>الأول :- ما خصائص الخبر ؟</a:t>
            </a:r>
          </a:p>
          <a:p>
            <a:r>
              <a:rPr lang="ar-SA" sz="4000" dirty="0" smtClean="0"/>
              <a:t>الثاني :- ما الروابط التي تربط المبتدأ بالخبر إذا كان الخبر جملة ؟</a:t>
            </a:r>
          </a:p>
          <a:p>
            <a:r>
              <a:rPr lang="ar-SA" sz="4000" dirty="0" smtClean="0"/>
              <a:t>الثالث :- ما إعراب كل من الجمل التالية :</a:t>
            </a:r>
          </a:p>
          <a:p>
            <a:r>
              <a:rPr lang="ar-SA" sz="4000" dirty="0" smtClean="0"/>
              <a:t>الشعر أعذبه أكذبه .</a:t>
            </a:r>
          </a:p>
          <a:p>
            <a:r>
              <a:rPr lang="ar-SA" sz="4000" dirty="0" smtClean="0"/>
              <a:t>البارودي أحيا الشعر العربي .</a:t>
            </a:r>
          </a:p>
          <a:p>
            <a:r>
              <a:rPr lang="ar-SA" sz="4000" dirty="0" smtClean="0"/>
              <a:t>محمد في الدار .</a:t>
            </a:r>
          </a:p>
          <a:p>
            <a:r>
              <a:rPr lang="ar-SA" sz="4000" dirty="0" smtClean="0"/>
              <a:t>الإجابة عن السؤال الأول والثاني سيكون في الصورة المرفقة أما السؤال الثالث أريد الإجابة منكم وبعد 24 ساعة 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SA" sz="4000" dirty="0" smtClean="0"/>
              <a:t>وأخر سؤال في محاضرة اليوم هو عن علاقات التركيب في المبتدأ والخبر؟</a:t>
            </a:r>
          </a:p>
          <a:p>
            <a:pPr algn="justLow"/>
            <a:r>
              <a:rPr lang="ar-SA" sz="4000" dirty="0" smtClean="0"/>
              <a:t>وللإجابة عن هذا التساؤل نلاحظ الصورة المرفقة .وهي صفحة 68في الملزمة المرفوعة 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/>
              <a:t>إلى هنا تنتهي محاضرة هذا اليوم </a:t>
            </a:r>
            <a:r>
              <a:rPr lang="ar-SA" sz="4400" b="1" smtClean="0"/>
              <a:t>وانتظر الأسئلة </a:t>
            </a:r>
            <a:r>
              <a:rPr lang="ar-SA" sz="4400" b="1" dirty="0" smtClean="0"/>
              <a:t>عن الأشياء التي لم تفهموها .</a:t>
            </a:r>
            <a:br>
              <a:rPr lang="ar-SA" sz="4400" b="1" dirty="0" smtClean="0"/>
            </a:br>
            <a:r>
              <a:rPr lang="ar-SA" sz="4400" b="1" dirty="0" smtClean="0"/>
              <a:t>دمتم بحفظ الله جل وعلا</a:t>
            </a:r>
            <a:endParaRPr lang="ar-SA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233</Words>
  <Application>Microsoft Office PowerPoint</Application>
  <PresentationFormat>عرض على الشاشة (3:4)‏</PresentationFormat>
  <Paragraphs>23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hamdalla</dc:creator>
  <cp:lastModifiedBy>Maher</cp:lastModifiedBy>
  <cp:revision>6</cp:revision>
  <dcterms:created xsi:type="dcterms:W3CDTF">2020-03-14T19:46:04Z</dcterms:created>
  <dcterms:modified xsi:type="dcterms:W3CDTF">2022-10-15T03:05:34Z</dcterms:modified>
</cp:coreProperties>
</file>